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3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88D1-D66C-ABE8-92E7-2C25F0589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5DD55-9414-55F6-0067-6F45795D8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D4608-24D7-E496-268C-D0424C50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E05EC-0CFF-FFFA-9397-22B987D8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9D545-F821-EC4B-9A24-2A54DFC4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337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E929-CFA8-B9AE-705A-184EC4F4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47FCE7-A93D-E69F-947A-0FB5758FA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7812A-4F2E-ECE6-D16E-19F86B63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5A78C-246B-48F0-B9CD-8AD0F90E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A528-596C-7472-8944-B390270D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118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4403EF-94ED-8526-AF29-C2599A985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5CB25-E480-205A-4A7F-A26C03150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D2775-5DD0-EB54-6701-7F96BD0C1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591E8-8CC1-1692-BF13-0C212E7D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D1FAE-0217-FF9D-FDBB-D677AD7E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59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BE62-654D-DA4E-A68C-1C16AB08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1B6E-9F73-55A7-06FF-EF29FCF4E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A71D-E301-8887-4551-6F6CD7B0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00A62-E52C-0E6B-597D-E32992C7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E37E-64DC-5689-1FC5-51018D66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913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614B-BB8B-C5C5-A1FB-AC6E37E4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175E0-EB12-6FC7-7FC0-E796C14F4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D0AAC-685D-2555-E143-44F622E8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C7A6-B72C-B6FA-26B9-2B42B546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A370-94B8-4548-1690-9558B9C7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00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7F15-198E-AE04-9C4F-A0DE4278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D52E8-C341-771E-634A-855D23138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2AD50-2370-3FC5-1458-08F94AA0F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AE629-138F-C82A-BFFE-5FF92B3F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53679-6661-A8D4-6121-3DE246F8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8A110-B1F8-C2A8-1448-D8D56A57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35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1DB3-0CBC-4A64-D6C1-A830DD2E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BEDBB-813C-5538-D7C1-080C2195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2824F-0A46-FE7C-D4A6-5949029D2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96D80-1339-9F6F-3476-60765DD23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760A0-DCEC-9FF8-9778-57A74C73B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B8E93-F59F-4F5B-84C6-087D6897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F9D17-AF17-A580-5D53-33148EAE9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2DE00-FC3E-1F4F-D272-3AF23B37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32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2D37-501F-0D25-455F-20721517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44BDD-E9B4-5CC5-4D38-DB484B38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7A8C9-E283-9078-2EEE-D1B9C03C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72973-6CFA-8DDE-7C49-36867DC0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82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0147F-A529-7FBD-1551-3363408B9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55DB0-4FA2-F693-B112-2C244A0B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CAE90-8B89-9CCC-4F5F-98AEDB0E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450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215A-AB7C-D7C1-02FF-E5813940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81BB-9624-1376-2CC3-B5505423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FE334-FBEC-B75F-E98C-44958087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17918-B042-A61C-9A39-C1EED2F7C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58B62-B456-7FA0-8558-700A306C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267F7-8C08-A758-954E-5CC9CA6B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262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211D-F071-8AE1-7326-ABCD6C7B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337FD-5889-EF05-DA06-34552D322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644E2-6FB2-FCF8-850F-90FEF2541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6A43C-B846-DF2B-C079-9E166C9C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2715C-355C-E3AD-81F0-7F8ECD6F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8C038-C78B-3198-0D0F-B2A85DC1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15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AEEF3-F8D1-A86A-A3B4-6ECDA4BD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F0151-C5B1-37A5-DFED-92568208C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B597-2866-E35C-8435-FE3A00FF7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06694-A7EE-4286-9876-60E16191D022}" type="datetimeFigureOut">
              <a:rPr lang="en-ZA" smtClean="0"/>
              <a:t>2025/12/14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81E5-6409-4E1F-948D-5AA5C7789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FD69-3333-8891-258D-DAD5475E8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8424D5-B640-423E-9E6F-E928F448B3E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170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39512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eeling-golden-sunset-inner-peace-love-827159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amescridland/4984060658/in/photolist-U4H6RQ-U4GTt3-8AqBAj-dUR6Gt-U4FBr5-ctj8R1-XfFbHs-awRrL-7rTRdw-XfFbNC-au7dHK-bSEZKg-TVKDH4-ctj71m-6tqHVV-9BBizJ-7yKsXQ-JTVS7-61jgJP-7Rzvfv-oVS5UQ-U254nU-q4YxqE-aJFbvt-7JtC9m-Sk5kPS-ctj6NA-eiwkS6-Wdun6T-pxofR5-Ky8Wgq-hTsDB-TVLj2t-6wPWLd-pVEZDz-6wKLzr-UjthSj-4iSxJx-BjrBE-UumgyG-aUznPk-bKzuZi-3PnYGa-Ky8WhY-pDuQVq-4TQZoA-t2pj4-XAZi8z-j9UrNR-bvm13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phfz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vageminds.org/tag/reg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ky-clouds-rays-sun-hope-sunbeam-1107952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ear-trust-away-straight-road-sign-44140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FB95-AD8D-EC51-25F6-E1552643E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2FCF6-4D4D-2F31-667A-8B62A30F0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A hand lighting a menorah&#10;&#10;AI-generated content may be incorrect.">
            <a:extLst>
              <a:ext uri="{FF2B5EF4-FFF2-40B4-BE49-F238E27FC236}">
                <a16:creationId xmlns:a16="http://schemas.microsoft.com/office/drawing/2014/main" id="{07609B9F-8616-C1FA-0416-0A3D1AD82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3" y="0"/>
            <a:ext cx="1219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5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kneeling in water&#10;&#10;AI-generated content may be incorrect.">
            <a:extLst>
              <a:ext uri="{FF2B5EF4-FFF2-40B4-BE49-F238E27FC236}">
                <a16:creationId xmlns:a16="http://schemas.microsoft.com/office/drawing/2014/main" id="{F2D2B1F2-320A-0009-E740-37B8374D1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298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CC927-DCFE-38FD-2642-BD374C5D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Candle 1 - Peace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atue of a person holding scales and sword&#10;&#10;AI-generated content may be incorrect.">
            <a:extLst>
              <a:ext uri="{FF2B5EF4-FFF2-40B4-BE49-F238E27FC236}">
                <a16:creationId xmlns:a16="http://schemas.microsoft.com/office/drawing/2014/main" id="{A3844E8D-6B64-CE8F-03D3-4538F5A57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3" r="220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88F57-41F2-B9A0-C22F-17C4F966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Candle 2 - Justice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A64FF-D251-AE18-67D8-7E7003FD43A1}"/>
              </a:ext>
            </a:extLst>
          </p:cNvPr>
          <p:cNvSpPr txBox="1"/>
          <p:nvPr/>
        </p:nvSpPr>
        <p:spPr>
          <a:xfrm>
            <a:off x="9894576" y="6657945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ZA" sz="700">
                <a:solidFill>
                  <a:srgbClr val="FFFFFF"/>
                </a:solidFill>
                <a:hlinkClick r:id="rId3" tooltip="https://www.flickr.com/photos/jamescridland/4984060658/in/photolist-U4H6RQ-U4GTt3-8AqBAj-dUR6Gt-U4FBr5-ctj8R1-XfFbHs-awRrL-7rTRdw-XfFbNC-au7dHK-bSEZKg-TVKDH4-ctj71m-6tqHVV-9BBizJ-7yKsXQ-JTVS7-61jgJP-7Rzvfv-oVS5UQ-U254nU-q4YxqE-aJFbvt-7JtC9m-Sk5kPS-ctj6NA-eiwkS6-Wdun6T-pxofR5-Ky8Wgq-hTsDB-TVLj2t-6wPWLd-pVEZDz-6wKLzr-UjthSj-4iSxJx-BjrBE-UumgyG-aUznPk-bKzuZi-3PnYGa-Ky8WhY-pDuQVq-4TQZoA-t2pj4-XAZi8z-j9UrNR-bvm1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ZA" sz="700">
                <a:solidFill>
                  <a:srgbClr val="FFFFFF"/>
                </a:solidFill>
              </a:rPr>
              <a:t> by Unknown Author is licensed under </a:t>
            </a:r>
            <a:r>
              <a:rPr lang="en-ZA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Z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0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lose-up of hands holding each other's hands&#10;&#10;AI-generated content may be incorrect.">
            <a:extLst>
              <a:ext uri="{FF2B5EF4-FFF2-40B4-BE49-F238E27FC236}">
                <a16:creationId xmlns:a16="http://schemas.microsoft.com/office/drawing/2014/main" id="{C5B3F4A0-7D9A-9083-4CB3-ACDD06228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32490" b="-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C5FF3-7CEC-AD5C-77AD-C44A6C7A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Candle 3 - Compassion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85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on a hill with his arms raised&#10;&#10;AI-generated content may be incorrect.">
            <a:extLst>
              <a:ext uri="{FF2B5EF4-FFF2-40B4-BE49-F238E27FC236}">
                <a16:creationId xmlns:a16="http://schemas.microsoft.com/office/drawing/2014/main" id="{3076C8DA-81B0-DC2D-334E-3EEAE0E8B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594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E2D57-D4E9-92AF-1547-6ACB2FF5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Candle 4 – Freedom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6F5E6-E5D2-C5E0-4C64-1552D72FCAF7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ZA" sz="700">
                <a:solidFill>
                  <a:srgbClr val="FFFFFF"/>
                </a:solidFill>
                <a:hlinkClick r:id="rId3" tooltip="https://savageminds.org/tag/reg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ZA" sz="700">
                <a:solidFill>
                  <a:srgbClr val="FFFFFF"/>
                </a:solidFill>
              </a:rPr>
              <a:t> by Unknown Author is licensed under </a:t>
            </a:r>
            <a:r>
              <a:rPr lang="en-ZA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Z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oman in headscarf with raised bicep">
            <a:extLst>
              <a:ext uri="{FF2B5EF4-FFF2-40B4-BE49-F238E27FC236}">
                <a16:creationId xmlns:a16="http://schemas.microsoft.com/office/drawing/2014/main" id="{0DBF5280-295B-4D44-6B06-B2E4CC906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b="1397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F1968-D749-0552-8E27-3C4C7DD3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Candle 5 – Resilience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2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n shining through clouds in the sky&#10;&#10;AI-generated content may be incorrect.">
            <a:extLst>
              <a:ext uri="{FF2B5EF4-FFF2-40B4-BE49-F238E27FC236}">
                <a16:creationId xmlns:a16="http://schemas.microsoft.com/office/drawing/2014/main" id="{CA6F7603-D3D8-F2B5-6160-3745F0F8C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53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C8048-76FA-399B-97AC-5C535B48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Candle 6 - Hope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8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EEB28-F52A-8B96-29B4-793F1CEC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Candle 7 – Faith </a:t>
            </a:r>
          </a:p>
        </p:txBody>
      </p:sp>
      <p:pic>
        <p:nvPicPr>
          <p:cNvPr id="5" name="Content Placeholder 4" descr="Person leaping in air">
            <a:extLst>
              <a:ext uri="{FF2B5EF4-FFF2-40B4-BE49-F238E27FC236}">
                <a16:creationId xmlns:a16="http://schemas.microsoft.com/office/drawing/2014/main" id="{64117CC5-2B72-3790-E6F2-883607504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16" y="10141"/>
            <a:ext cx="6663219" cy="68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sign with white text&#10;&#10;AI-generated content may be incorrect.">
            <a:extLst>
              <a:ext uri="{FF2B5EF4-FFF2-40B4-BE49-F238E27FC236}">
                <a16:creationId xmlns:a16="http://schemas.microsoft.com/office/drawing/2014/main" id="{50D46744-0F44-0DC8-F083-F8AE78428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07" b="898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F499D-74FE-6637-0619-E3399EDC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Candle 8 – Trust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7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Candle 1 - Peace</vt:lpstr>
      <vt:lpstr>Candle 2 - Justice</vt:lpstr>
      <vt:lpstr>Candle 3 - Compassion</vt:lpstr>
      <vt:lpstr>Candle 4 – Freedom </vt:lpstr>
      <vt:lpstr>Candle 5 – Resilience </vt:lpstr>
      <vt:lpstr>Candle 6 - Hope</vt:lpstr>
      <vt:lpstr>Candle 7 – Faith </vt:lpstr>
      <vt:lpstr>Candle 8 – Trust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Pippa Jones</dc:creator>
  <cp:lastModifiedBy>Pippa Jones</cp:lastModifiedBy>
  <cp:revision>1</cp:revision>
  <dcterms:created xsi:type="dcterms:W3CDTF">2025-12-14T14:01:59Z</dcterms:created>
  <dcterms:modified xsi:type="dcterms:W3CDTF">2025-12-14T14:21:20Z</dcterms:modified>
</cp:coreProperties>
</file>